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63" r:id="rId5"/>
    <p:sldId id="264" r:id="rId6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590" autoAdjust="0"/>
  </p:normalViewPr>
  <p:slideViewPr>
    <p:cSldViewPr snapToGrid="0" snapToObjects="1">
      <p:cViewPr varScale="1">
        <p:scale>
          <a:sx n="71" d="100"/>
          <a:sy n="71" d="100"/>
        </p:scale>
        <p:origin x="-1344" y="-96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 smtClean="0"/>
              <a:t>Click to edit Master title style</a:t>
            </a:r>
            <a:endParaRPr lang="en-US" noProof="0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 smtClean="0"/>
              <a:t>Click to edit Master subtitle style</a:t>
            </a:r>
            <a:endParaRPr lang="en-US" noProof="0" dirty="0"/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20.08.2013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20.08.2013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20.08.2013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20.08.2013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20.08.2013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20.08.2013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Kapittel%207%20-%20MKP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Parallel hardware </a:t>
            </a:r>
            <a:r>
              <a:rPr lang="en-US" dirty="0" smtClean="0"/>
              <a:t>architectures</a:t>
            </a:r>
            <a:endParaRPr lang="en-US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Inf-2202 Concurrent and System Level Programming</a:t>
            </a:r>
          </a:p>
          <a:p>
            <a:r>
              <a:rPr lang="en-US" sz="2000" dirty="0" smtClean="0"/>
              <a:t>Fall 2013</a:t>
            </a:r>
          </a:p>
          <a:p>
            <a:r>
              <a:rPr lang="en-US" sz="2000" dirty="0" smtClean="0"/>
              <a:t>Lars Ailo Bongo (larsab@cs.uit.no)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Hardware for parallel programming</a:t>
            </a:r>
          </a:p>
          <a:p>
            <a:pPr lvl="1"/>
            <a:r>
              <a:rPr lang="en-US" dirty="0" smtClean="0"/>
              <a:t>Shared vs. distributed memory</a:t>
            </a:r>
          </a:p>
          <a:p>
            <a:pPr lvl="1"/>
            <a:r>
              <a:rPr lang="en-US" dirty="0" smtClean="0"/>
              <a:t>Hardware multi-threading</a:t>
            </a:r>
          </a:p>
          <a:p>
            <a:pPr lvl="1"/>
            <a:r>
              <a:rPr lang="en-US" dirty="0" smtClean="0"/>
              <a:t>ILP and vector processing</a:t>
            </a:r>
          </a:p>
          <a:p>
            <a:pPr lvl="1"/>
            <a:r>
              <a:rPr lang="en-US" dirty="0" smtClean="0"/>
              <a:t>GPUs</a:t>
            </a:r>
          </a:p>
          <a:p>
            <a:pPr lvl="1"/>
            <a:r>
              <a:rPr lang="en-US" dirty="0" smtClean="0"/>
              <a:t>Parallel I/O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Chapter 7 from Computer Organization and Design</a:t>
            </a:r>
            <a:endParaRPr lang="en-US" dirty="0" smtClean="0"/>
          </a:p>
          <a:p>
            <a:r>
              <a:rPr lang="en-US" dirty="0" smtClean="0"/>
              <a:t>These slides cannot be published on a publically accessible web site.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806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parallelization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Decomposition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Assignment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 smtClean="0"/>
              <a:t>Orchestration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Mapping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Correctness</a:t>
            </a:r>
          </a:p>
          <a:p>
            <a:r>
              <a:rPr lang="en-US" dirty="0" smtClean="0"/>
              <a:t>Performance and scalability</a:t>
            </a:r>
          </a:p>
          <a:p>
            <a:r>
              <a:rPr lang="en-US" dirty="0" smtClean="0"/>
              <a:t>Programming models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9017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lvl="0" indent="-457200">
              <a:buFont typeface="+mj-lt"/>
              <a:buAutoNum type="arabicPeriod" startAt="2"/>
            </a:pPr>
            <a:r>
              <a:rPr lang="en-US" dirty="0"/>
              <a:t>Threads and synchronization primitives</a:t>
            </a:r>
          </a:p>
          <a:p>
            <a:pPr lvl="1"/>
            <a:r>
              <a:rPr lang="en-US" dirty="0"/>
              <a:t>Compare the overhead of forking a process vs. creating a </a:t>
            </a:r>
            <a:r>
              <a:rPr lang="en-US" dirty="0" err="1"/>
              <a:t>Pthread</a:t>
            </a:r>
            <a:endParaRPr lang="en-US" dirty="0"/>
          </a:p>
          <a:p>
            <a:pPr lvl="1"/>
            <a:r>
              <a:rPr lang="en-US" dirty="0"/>
              <a:t>Compare the overhead of forking a process vs. creating a Python thread</a:t>
            </a:r>
          </a:p>
          <a:p>
            <a:pPr lvl="1"/>
            <a:r>
              <a:rPr lang="en-US" dirty="0"/>
              <a:t>Implement a solution the following classical IPC problems using </a:t>
            </a:r>
            <a:r>
              <a:rPr lang="en-US" dirty="0" err="1"/>
              <a:t>pthreads</a:t>
            </a:r>
            <a:r>
              <a:rPr lang="en-US" dirty="0"/>
              <a:t>/Python threads and semaphores/condition variables. Note that you also need to generate a use case, test data, and useful output:</a:t>
            </a:r>
          </a:p>
          <a:p>
            <a:pPr lvl="2"/>
            <a:r>
              <a:rPr lang="en-US" dirty="0"/>
              <a:t>Producer/ consumer</a:t>
            </a:r>
          </a:p>
          <a:p>
            <a:pPr lvl="2"/>
            <a:r>
              <a:rPr lang="en-US" dirty="0"/>
              <a:t>Reader/ writer</a:t>
            </a:r>
          </a:p>
          <a:p>
            <a:pPr lvl="2"/>
            <a:r>
              <a:rPr lang="en-US" dirty="0"/>
              <a:t>Sleeping barber</a:t>
            </a:r>
          </a:p>
          <a:p>
            <a:pPr lvl="2"/>
            <a:r>
              <a:rPr lang="en-US" dirty="0"/>
              <a:t>Dining philosophers</a:t>
            </a:r>
          </a:p>
          <a:p>
            <a:pPr lvl="1"/>
            <a:r>
              <a:rPr lang="en-US" dirty="0"/>
              <a:t>Modify the code in c) to use message passing</a:t>
            </a:r>
            <a:r>
              <a:rPr lang="en-US" dirty="0" smtClean="0"/>
              <a:t>.</a:t>
            </a:r>
          </a:p>
          <a:p>
            <a:pPr marL="457200" lvl="0" indent="-457200">
              <a:buFont typeface="+mj-lt"/>
              <a:buAutoNum type="arabicPeriod" startAt="2"/>
            </a:pPr>
            <a:r>
              <a:rPr lang="en-US" dirty="0"/>
              <a:t>Parallel architectures</a:t>
            </a:r>
          </a:p>
          <a:p>
            <a:pPr lvl="1"/>
            <a:r>
              <a:rPr lang="en-US" dirty="0" smtClean="0"/>
              <a:t>None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822736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2892</TotalTime>
  <Words>155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Mal_blaa_engelsk</vt:lpstr>
      <vt:lpstr>Parallel hardware architectures</vt:lpstr>
      <vt:lpstr>Outline</vt:lpstr>
      <vt:lpstr>PowerPoint Presentation</vt:lpstr>
      <vt:lpstr>The parallelization process</vt:lpstr>
      <vt:lpstr>Exercises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larsab</cp:lastModifiedBy>
  <cp:revision>37</cp:revision>
  <dcterms:created xsi:type="dcterms:W3CDTF">2013-08-07T10:42:41Z</dcterms:created>
  <dcterms:modified xsi:type="dcterms:W3CDTF">2013-08-20T11:22:35Z</dcterms:modified>
</cp:coreProperties>
</file>