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B92916-4BB3-4D32-972E-9A87AB7C64FB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596E732-DB8A-4AC1-9B27-233A210420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Minimum Spanning </a:t>
            </a:r>
            <a:r>
              <a:rPr lang="en-US" cap="none" dirty="0"/>
              <a:t>T</a:t>
            </a:r>
            <a:r>
              <a:rPr lang="en-US" cap="none" dirty="0" smtClean="0"/>
              <a:t>rees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315200" cy="1752600"/>
          </a:xfrm>
        </p:spPr>
        <p:txBody>
          <a:bodyPr>
            <a:normAutofit fontScale="92500"/>
          </a:bodyPr>
          <a:lstStyle/>
          <a:p>
            <a:r>
              <a:rPr lang="en-US" dirty="0"/>
              <a:t>Inf-2101, Fall </a:t>
            </a:r>
            <a:r>
              <a:rPr lang="en-US" dirty="0" smtClean="0"/>
              <a:t>2012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Lars </a:t>
            </a:r>
            <a:r>
              <a:rPr lang="en-US" dirty="0" err="1"/>
              <a:t>Ailo</a:t>
            </a:r>
            <a:r>
              <a:rPr lang="en-US" dirty="0"/>
              <a:t> Bongo (larsab@cs.uit.no)</a:t>
            </a:r>
          </a:p>
          <a:p>
            <a:r>
              <a:rPr lang="en-US" dirty="0"/>
              <a:t>Department of Computer Science, University of </a:t>
            </a:r>
            <a:r>
              <a:rPr lang="en-US" dirty="0" err="1"/>
              <a:t>Tromsø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5791200"/>
            <a:ext cx="7472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Based on and including slides by Robert </a:t>
            </a:r>
            <a:r>
              <a:rPr lang="en-US" dirty="0" err="1" smtClean="0"/>
              <a:t>Sedgewick</a:t>
            </a:r>
            <a:r>
              <a:rPr lang="en-US" dirty="0" smtClean="0"/>
              <a:t> and Kevin Wayne, </a:t>
            </a:r>
            <a:br>
              <a:rPr lang="en-US" dirty="0" smtClean="0"/>
            </a:br>
            <a:r>
              <a:rPr lang="en-US" dirty="0" smtClean="0"/>
              <a:t>Princeton University.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Applications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Max </a:t>
            </a:r>
            <a:r>
              <a:rPr lang="en-US" dirty="0"/>
              <a:t>bottleneck paths.</a:t>
            </a:r>
          </a:p>
          <a:p>
            <a:r>
              <a:rPr lang="en-US" dirty="0" smtClean="0"/>
              <a:t>Real-time </a:t>
            </a:r>
            <a:r>
              <a:rPr lang="en-US" dirty="0"/>
              <a:t>face verification.</a:t>
            </a:r>
          </a:p>
          <a:p>
            <a:r>
              <a:rPr lang="en-US" dirty="0" smtClean="0"/>
              <a:t>LDPC </a:t>
            </a:r>
            <a:r>
              <a:rPr lang="en-US" dirty="0"/>
              <a:t>codes for error correction.</a:t>
            </a:r>
          </a:p>
          <a:p>
            <a:r>
              <a:rPr lang="en-US" dirty="0" smtClean="0"/>
              <a:t>Image </a:t>
            </a:r>
            <a:r>
              <a:rPr lang="en-US" dirty="0"/>
              <a:t>registration with </a:t>
            </a:r>
            <a:r>
              <a:rPr lang="en-US" dirty="0" err="1"/>
              <a:t>Renyi</a:t>
            </a:r>
            <a:r>
              <a:rPr lang="en-US" dirty="0"/>
              <a:t> entropy.</a:t>
            </a:r>
          </a:p>
          <a:p>
            <a:r>
              <a:rPr lang="en-US" dirty="0" smtClean="0"/>
              <a:t>Find </a:t>
            </a:r>
            <a:r>
              <a:rPr lang="en-US" dirty="0"/>
              <a:t>road networks in satellite and aerial imagery.</a:t>
            </a:r>
          </a:p>
          <a:p>
            <a:r>
              <a:rPr lang="en-US" dirty="0" smtClean="0"/>
              <a:t>Reducing </a:t>
            </a:r>
            <a:r>
              <a:rPr lang="en-US" dirty="0"/>
              <a:t>data storage in sequencing amino acids in a protein.</a:t>
            </a:r>
          </a:p>
          <a:p>
            <a:r>
              <a:rPr lang="en-US" dirty="0" smtClean="0"/>
              <a:t>Model </a:t>
            </a:r>
            <a:r>
              <a:rPr lang="en-US" dirty="0"/>
              <a:t>locality of particle interactions in turbulent fluid flows.</a:t>
            </a:r>
          </a:p>
          <a:p>
            <a:r>
              <a:rPr lang="en-US" dirty="0" err="1" smtClean="0"/>
              <a:t>Autoconfig</a:t>
            </a:r>
            <a:r>
              <a:rPr lang="en-US" dirty="0" smtClean="0"/>
              <a:t> </a:t>
            </a:r>
            <a:r>
              <a:rPr lang="en-US" dirty="0"/>
              <a:t>protocol for Ethernet bridging to avoid cycles in a network.</a:t>
            </a:r>
          </a:p>
          <a:p>
            <a:r>
              <a:rPr lang="en-US" dirty="0" smtClean="0"/>
              <a:t>Approximation </a:t>
            </a:r>
            <a:r>
              <a:rPr lang="en-US" dirty="0"/>
              <a:t>algorithms for NP-hard problems (e.g., TSP, Steiner tree</a:t>
            </a:r>
          </a:p>
        </p:txBody>
      </p:sp>
    </p:spTree>
    <p:extLst>
      <p:ext uri="{BB962C8B-B14F-4D97-AF65-F5344CB8AC3E}">
        <p14:creationId xmlns:p14="http://schemas.microsoft.com/office/powerpoint/2010/main" val="350879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 Colloquia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1: Prim’s algorithm and priority-first search</a:t>
            </a:r>
          </a:p>
          <a:p>
            <a:r>
              <a:rPr lang="en-US" dirty="0" smtClean="0"/>
              <a:t>Group 2: </a:t>
            </a:r>
            <a:r>
              <a:rPr lang="en-US" dirty="0" err="1" smtClean="0"/>
              <a:t>Kruskal’s</a:t>
            </a:r>
            <a:r>
              <a:rPr lang="en-US" dirty="0" smtClean="0"/>
              <a:t> algorithm</a:t>
            </a:r>
          </a:p>
          <a:p>
            <a:r>
              <a:rPr lang="en-US" dirty="0" smtClean="0"/>
              <a:t>Group 3: </a:t>
            </a:r>
            <a:r>
              <a:rPr lang="en-US" dirty="0" err="1" smtClean="0"/>
              <a:t>Boruvka’s</a:t>
            </a:r>
            <a:r>
              <a:rPr lang="en-US" dirty="0" smtClean="0"/>
              <a:t> algorithm</a:t>
            </a:r>
          </a:p>
          <a:p>
            <a:r>
              <a:rPr lang="en-US" dirty="0" smtClean="0"/>
              <a:t>Each group will prepare for a discussion about (45 min)</a:t>
            </a:r>
          </a:p>
          <a:p>
            <a:pPr lvl="1"/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Running time and space requirements</a:t>
            </a:r>
          </a:p>
          <a:p>
            <a:pPr lvl="1"/>
            <a:r>
              <a:rPr lang="en-US" dirty="0" smtClean="0"/>
              <a:t>Scalability (graph size and density limitations)</a:t>
            </a:r>
          </a:p>
          <a:p>
            <a:pPr lvl="1"/>
            <a:r>
              <a:rPr lang="en-US" dirty="0" smtClean="0"/>
              <a:t>Advantages (when will you use this algorithm)</a:t>
            </a:r>
          </a:p>
          <a:p>
            <a:pPr lvl="1"/>
            <a:r>
              <a:rPr lang="en-US" dirty="0" smtClean="0"/>
              <a:t>Disadvantages (when should you not use this algorithm)</a:t>
            </a:r>
          </a:p>
          <a:p>
            <a:r>
              <a:rPr lang="en-US" dirty="0" smtClean="0"/>
              <a:t>Discussion and algorithm comparison (45 min)</a:t>
            </a:r>
          </a:p>
        </p:txBody>
      </p:sp>
    </p:spTree>
    <p:extLst>
      <p:ext uri="{BB962C8B-B14F-4D97-AF65-F5344CB8AC3E}">
        <p14:creationId xmlns:p14="http://schemas.microsoft.com/office/powerpoint/2010/main" val="230302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10:15-10:30: Introduction to Minimum Spanning Trees</a:t>
            </a:r>
          </a:p>
          <a:p>
            <a:r>
              <a:rPr lang="en-US" dirty="0" smtClean="0"/>
              <a:t>10:30-11:15: Mini colloquia</a:t>
            </a:r>
          </a:p>
          <a:p>
            <a:r>
              <a:rPr lang="en-US" dirty="0" smtClean="0"/>
              <a:t>11:15-12:00: Discussion: MST algorithm 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66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Spanning Tree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224" y="1819275"/>
            <a:ext cx="6883176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84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Spanning Tree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6521359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72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Spanning Tree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577275" cy="382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49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Network Design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053" y="1509713"/>
            <a:ext cx="5958147" cy="511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94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Medical Image Processing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47800"/>
            <a:ext cx="5779307" cy="513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Genetic Research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85900"/>
            <a:ext cx="7042057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206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Clustering in Bioinformatics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239000" cy="5238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56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6081</TotalTime>
  <Words>214</Words>
  <Application>Microsoft Office PowerPoint</Application>
  <PresentationFormat>On-screen Show (4:3)</PresentationFormat>
  <Paragraphs>37</Paragraphs>
  <Slides>11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Minimum Spanning Trees</vt:lpstr>
      <vt:lpstr>Outline</vt:lpstr>
      <vt:lpstr>Minimum Spanning Tree</vt:lpstr>
      <vt:lpstr>Minimum Spanning Tree</vt:lpstr>
      <vt:lpstr>Minimum Spanning Tree</vt:lpstr>
      <vt:lpstr>Application: Network Design</vt:lpstr>
      <vt:lpstr>Application: Medical Image Processing</vt:lpstr>
      <vt:lpstr>Application: Genetic Research</vt:lpstr>
      <vt:lpstr>Application: Clustering in Bioinformatics</vt:lpstr>
      <vt:lpstr>More Applications</vt:lpstr>
      <vt:lpstr>Mini Colloquia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Minimum Spanning Trees</dc:title>
  <dc:creator>larsab</dc:creator>
  <cp:lastModifiedBy>larsab</cp:lastModifiedBy>
  <cp:revision>12</cp:revision>
  <dcterms:created xsi:type="dcterms:W3CDTF">2010-09-11T19:59:36Z</dcterms:created>
  <dcterms:modified xsi:type="dcterms:W3CDTF">2012-09-20T07:43:58Z</dcterms:modified>
</cp:coreProperties>
</file>